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8b3cc020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8b3cc020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8b3cc020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8b3cc020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8b3cc0206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8b3cc020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8b3cc0206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8b3cc020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8b3cc020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8b3cc020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8b3cc0206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8b3cc0206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8b3cc020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8b3cc020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8b3cc020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8b3cc020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8b3cc020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8b3cc020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8b3cc0206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8b3cc0206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b3cc020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b3cc020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3cc0206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8b3cc0206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b3cc0206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b3cc0206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b3cc0206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b3cc0206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8b3cc0206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8b3cc0206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5" Type="http://schemas.openxmlformats.org/officeDocument/2006/relationships/image" Target="../media/image17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0"/>
            <a:ext cx="41895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4795025" y="1545750"/>
            <a:ext cx="4098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latin typeface="Calibri"/>
                <a:ea typeface="Calibri"/>
                <a:cs typeface="Calibri"/>
                <a:sym typeface="Calibri"/>
              </a:rPr>
              <a:t>Projeto Integrador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4189500" y="4628100"/>
            <a:ext cx="4954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Michel dos Santos   |    Mízia Lima   | Taize Carminatti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5196450" y="735350"/>
            <a:ext cx="3420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iOS mobile - Digital House - Turma 1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725" y="159575"/>
            <a:ext cx="1948500" cy="5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625" y="96375"/>
            <a:ext cx="2510729" cy="51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4050" y="825894"/>
            <a:ext cx="152400" cy="1810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6369450" y="1006950"/>
            <a:ext cx="921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Sprint 0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5025" y="2798400"/>
            <a:ext cx="39338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825" y="611825"/>
            <a:ext cx="3863755" cy="39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50" y="1027411"/>
            <a:ext cx="2136155" cy="396368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125" y="54000"/>
            <a:ext cx="4915800" cy="646200"/>
          </a:xfrm>
          <a:prstGeom prst="rect">
            <a:avLst/>
          </a:prstGeom>
          <a:solidFill>
            <a:srgbClr val="34C7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0" y="0"/>
            <a:ext cx="4915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Ferramentas utilizadas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05" y="1342288"/>
            <a:ext cx="6534896" cy="3333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16500"/>
            <a:ext cx="8839198" cy="184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550" y="1164900"/>
            <a:ext cx="1404126" cy="14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594" y="1612350"/>
            <a:ext cx="1404124" cy="14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200" y="298200"/>
            <a:ext cx="2333426" cy="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1626" y="298200"/>
            <a:ext cx="998850" cy="1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298200"/>
            <a:ext cx="4838399" cy="25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075"/>
            <a:ext cx="8839200" cy="451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138450" y="683000"/>
            <a:ext cx="8867100" cy="4362900"/>
          </a:xfrm>
          <a:prstGeom prst="rect">
            <a:avLst/>
          </a:prstGeom>
          <a:noFill/>
          <a:ln cap="flat" cmpd="sng" w="9525">
            <a:solidFill>
              <a:srgbClr val="FA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Atividades realizadas - 19/10 a 09/11/20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Dailys, Plannings e </a:t>
            </a:r>
            <a:r>
              <a:rPr lang="pt-BR" sz="1600"/>
              <a:t>discussões</a:t>
            </a:r>
            <a:r>
              <a:rPr lang="pt-BR" sz="1600"/>
              <a:t> foram realizadas no Whatsapp e Zoom;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Estudo de cases existentes, estudos de telas, elementos, aplicabilidade destes elementos;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Estudos de nomes, logomarcas, estudo da API e seus recursos;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Concepção das primeiras ideias, layout de login, menu, tela dos títulos - no Ninja Mock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Discussão sobre o estilo de layout que iremos adotar com base em aplicativos já existentes e aplicativos com bastante estrutura visual (Spotify, Instagram, Chippu, Apple TV..) - decisão unânime por layout mais clean, botões sendo utilizados em toolBar, segmentedControl e action sheets também serão implementados;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Desenvolvimento das telas no Xcode e posteriormente no Figma - para apresentação;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Acerto das funcionalidades, inserção de movimentos de tela para apresentação;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Organização para construção do documento a ser entregue na Sprint 0 - 09/11 e slides de apresentação;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Testes com o protótipo.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Sprint retrospective para verificar se há problemas na apresentação ou se precisamos inserir alguma informação extra.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325" y="839925"/>
            <a:ext cx="470325" cy="4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0" y="54000"/>
            <a:ext cx="4572000" cy="538200"/>
          </a:xfrm>
          <a:prstGeom prst="rect">
            <a:avLst/>
          </a:prstGeom>
          <a:solidFill>
            <a:srgbClr val="34C7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Informações</a:t>
            </a:r>
            <a:r>
              <a:rPr b="1" lang="pt-BR" sz="3000">
                <a:solidFill>
                  <a:srgbClr val="FFFFFF"/>
                </a:solidFill>
              </a:rPr>
              <a:t> da Sprint 0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358650" y="139400"/>
            <a:ext cx="8593200" cy="2273100"/>
          </a:xfrm>
          <a:prstGeom prst="rect">
            <a:avLst/>
          </a:prstGeom>
          <a:noFill/>
          <a:ln cap="flat" cmpd="sng" w="9525">
            <a:solidFill>
              <a:srgbClr val="34C7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Empecilho?</a:t>
            </a:r>
            <a:r>
              <a:rPr lang="pt-BR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34C733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Tempo incompatível muitas vezes, por isso geralmente estamos utilizando whatsapp para comunicação e dailys;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Alguns conceitos e ferramentas ainda são difíceis de entender o que nos toma tempo;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Limitações da conta free no figma impossibilitou de todos os membros poderem editar o projeto ao mesmo tempo.</a:t>
            </a:r>
            <a:endParaRPr sz="1600"/>
          </a:p>
        </p:txBody>
      </p:sp>
      <p:sp>
        <p:nvSpPr>
          <p:cNvPr id="167" name="Google Shape;167;p26"/>
          <p:cNvSpPr txBox="1"/>
          <p:nvPr/>
        </p:nvSpPr>
        <p:spPr>
          <a:xfrm>
            <a:off x="282200" y="2638550"/>
            <a:ext cx="8669700" cy="2368500"/>
          </a:xfrm>
          <a:prstGeom prst="rect">
            <a:avLst/>
          </a:prstGeom>
          <a:noFill/>
          <a:ln cap="flat" cmpd="sng" w="9525">
            <a:solidFill>
              <a:srgbClr val="FA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Planning - Sprint 1 - Objetivo: Telas construídas e dados mocados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highlight>
                <a:srgbClr val="34C733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Construir as telas do protótipo no Xcode;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Mocar os dados (construir nossos dados para apresentar);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Finalizar a ideia do logo;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Entender melhor e aplicar o GitFlow;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pt-BR" sz="1600"/>
              <a:t>Aprender a consumir API e realizar testes;</a:t>
            </a:r>
            <a:endParaRPr sz="1600"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00" y="234500"/>
            <a:ext cx="517525" cy="5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7625" y="3237925"/>
            <a:ext cx="517525" cy="5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0" y="91025"/>
            <a:ext cx="3504900" cy="538200"/>
          </a:xfrm>
          <a:prstGeom prst="rect">
            <a:avLst/>
          </a:prstGeom>
          <a:solidFill>
            <a:srgbClr val="34C7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Backlog - Sprint 1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193200" y="1015925"/>
            <a:ext cx="8757600" cy="3737400"/>
          </a:xfrm>
          <a:prstGeom prst="rect">
            <a:avLst/>
          </a:prstGeom>
          <a:noFill/>
          <a:ln cap="flat" cmpd="sng" w="9525">
            <a:solidFill>
              <a:srgbClr val="FA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telas login, cadastrar, esqueceu sua senha e pesquisar </a:t>
            </a:r>
            <a:r>
              <a:rPr lang="pt-BR" sz="1700"/>
              <a:t>integrações</a:t>
            </a:r>
            <a:r>
              <a:rPr lang="pt-BR" sz="1700"/>
              <a:t> com o Facebook e Google - Login;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telas de Menu implementando segmentedControl, actions e todos os elementos discutidos (collection view, table view, toolBar, tabBar, navigation);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telas com listas e suas devidas </a:t>
            </a:r>
            <a:r>
              <a:rPr lang="pt-BR" sz="1700"/>
              <a:t>implementações</a:t>
            </a:r>
            <a:r>
              <a:rPr lang="pt-BR" sz="1700"/>
              <a:t> - Já vistos, Favoritos, Séries e Filmes;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menu Search - table view cell;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</a:t>
            </a:r>
            <a:r>
              <a:rPr lang="pt-BR" sz="1700"/>
              <a:t>botão</a:t>
            </a:r>
            <a:r>
              <a:rPr lang="pt-BR" sz="1700"/>
              <a:t> principal e fluxo com questionário de </a:t>
            </a:r>
            <a:r>
              <a:rPr lang="pt-BR" sz="1700"/>
              <a:t>seleção</a:t>
            </a:r>
            <a:r>
              <a:rPr lang="pt-BR" sz="1700"/>
              <a:t>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telas para </a:t>
            </a:r>
            <a:r>
              <a:rPr lang="pt-BR" sz="1700"/>
              <a:t>apresentação</a:t>
            </a:r>
            <a:r>
              <a:rPr lang="pt-BR" sz="1700"/>
              <a:t> de </a:t>
            </a:r>
            <a:r>
              <a:rPr lang="pt-BR" sz="1700"/>
              <a:t>títulos</a:t>
            </a:r>
            <a:r>
              <a:rPr lang="pt-BR" sz="1700"/>
              <a:t>: </a:t>
            </a:r>
            <a:r>
              <a:rPr lang="pt-BR" sz="1700"/>
              <a:t>Título</a:t>
            </a:r>
            <a:r>
              <a:rPr lang="pt-BR" sz="1700"/>
              <a:t> escolha direta do usuário, Título escolha aleatória por meio do </a:t>
            </a:r>
            <a:r>
              <a:rPr lang="pt-BR" sz="1700"/>
              <a:t>botão</a:t>
            </a:r>
            <a:r>
              <a:rPr lang="pt-BR" sz="1700"/>
              <a:t> sortear;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</a:t>
            </a:r>
            <a:r>
              <a:rPr lang="pt-BR" sz="1700"/>
              <a:t>animação</a:t>
            </a:r>
            <a:r>
              <a:rPr lang="pt-BR" sz="1700"/>
              <a:t> para troca de </a:t>
            </a:r>
            <a:r>
              <a:rPr lang="pt-BR" sz="1700"/>
              <a:t>títulos</a:t>
            </a:r>
            <a:r>
              <a:rPr lang="pt-BR" sz="1700"/>
              <a:t>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tela de redirecionamento para streamings;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dados para simular uso dentro do app;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Implementar Git Flow e subir todas as </a:t>
            </a:r>
            <a:r>
              <a:rPr lang="pt-BR" sz="1700"/>
              <a:t>implementações</a:t>
            </a:r>
            <a:r>
              <a:rPr lang="pt-BR" sz="1700"/>
              <a:t> para repositório no </a:t>
            </a:r>
            <a:r>
              <a:rPr lang="pt-BR" sz="1700"/>
              <a:t>Github</a:t>
            </a:r>
            <a:r>
              <a:rPr lang="pt-BR" sz="1700"/>
              <a:t>.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4294967295" type="title"/>
          </p:nvPr>
        </p:nvSpPr>
        <p:spPr>
          <a:xfrm>
            <a:off x="66500" y="112225"/>
            <a:ext cx="23202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FFFFFF"/>
                </a:solidFill>
              </a:rPr>
              <a:t>Obrigadx!</a:t>
            </a:r>
            <a:endParaRPr sz="4500">
              <a:solidFill>
                <a:srgbClr val="FFFFFF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175" y="1686625"/>
            <a:ext cx="5647850" cy="26830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2000" stPos="0" sy="-100000" ky="0"/>
          </a:effectLst>
        </p:spPr>
      </p:pic>
      <p:sp>
        <p:nvSpPr>
          <p:cNvPr id="182" name="Google Shape;182;p28"/>
          <p:cNvSpPr txBox="1"/>
          <p:nvPr>
            <p:ph idx="4294967295" type="title"/>
          </p:nvPr>
        </p:nvSpPr>
        <p:spPr>
          <a:xfrm>
            <a:off x="66500" y="818725"/>
            <a:ext cx="36519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FFFFFF"/>
                </a:solidFill>
              </a:rPr>
              <a:t>Alguma dúvida?</a:t>
            </a:r>
            <a:endParaRPr sz="4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0" y="0"/>
            <a:ext cx="1547100" cy="47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101000" y="106050"/>
            <a:ext cx="1547100" cy="473700"/>
          </a:xfrm>
          <a:prstGeom prst="rect">
            <a:avLst/>
          </a:prstGeom>
          <a:solidFill>
            <a:srgbClr val="FAB6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SPRINT 0</a:t>
            </a:r>
            <a:endParaRPr b="1"/>
          </a:p>
        </p:txBody>
      </p:sp>
      <p:sp>
        <p:nvSpPr>
          <p:cNvPr id="82" name="Google Shape;82;p14"/>
          <p:cNvSpPr txBox="1"/>
          <p:nvPr/>
        </p:nvSpPr>
        <p:spPr>
          <a:xfrm>
            <a:off x="139500" y="1165550"/>
            <a:ext cx="8865000" cy="3531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Nome do aplicativo: Jeffrey</a:t>
            </a:r>
            <a:br>
              <a:rPr b="1" lang="pt-BR" sz="2000">
                <a:latin typeface="Calibri"/>
                <a:ea typeface="Calibri"/>
                <a:cs typeface="Calibri"/>
                <a:sym typeface="Calibri"/>
              </a:rPr>
            </a:br>
            <a:br>
              <a:rPr b="1" lang="pt-BR" sz="20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Porque mudamos o nome?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Objetivo da Sprint: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tudo o que estudamos e pegamos de referência nos dias anteriores ao início da Sprint 0 para construir protótipos e chegar ao consenso de um único que represente o que queremos apresentar: um app que sorteia filmes e séries com base em um gênero e streaming - setados pelo usuário - e apresenta como sugestão.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00" y="1476386"/>
            <a:ext cx="4098999" cy="33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300" y="1476375"/>
            <a:ext cx="4322025" cy="33748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961200" y="54000"/>
            <a:ext cx="7070400" cy="538200"/>
          </a:xfrm>
          <a:prstGeom prst="rect">
            <a:avLst/>
          </a:prstGeom>
          <a:solidFill>
            <a:srgbClr val="34C7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Ideias para construção do protótipo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3045150" y="675850"/>
            <a:ext cx="3053700" cy="538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FFFFFF"/>
                </a:solidFill>
              </a:rPr>
              <a:t>aplicativos concorrentes</a:t>
            </a:r>
            <a:endParaRPr b="1"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375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675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75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16850" r="29313" t="1777"/>
          <a:stretch/>
        </p:blipFill>
        <p:spPr>
          <a:xfrm>
            <a:off x="145825" y="1338150"/>
            <a:ext cx="1847300" cy="36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3469" l="5716" r="5662" t="3757"/>
          <a:stretch/>
        </p:blipFill>
        <p:spPr>
          <a:xfrm>
            <a:off x="4561000" y="1338150"/>
            <a:ext cx="1909625" cy="36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225" y="1338150"/>
            <a:ext cx="2087675" cy="36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4125" y="1338150"/>
            <a:ext cx="1997450" cy="3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1129050" y="67925"/>
            <a:ext cx="7070400" cy="538200"/>
          </a:xfrm>
          <a:prstGeom prst="rect">
            <a:avLst/>
          </a:prstGeom>
          <a:solidFill>
            <a:srgbClr val="34C7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Ideias para </a:t>
            </a:r>
            <a:r>
              <a:rPr b="1" lang="pt-BR" sz="3000">
                <a:solidFill>
                  <a:srgbClr val="FFFFFF"/>
                </a:solidFill>
              </a:rPr>
              <a:t>construção</a:t>
            </a:r>
            <a:r>
              <a:rPr b="1" lang="pt-BR" sz="3000">
                <a:solidFill>
                  <a:srgbClr val="FFFFFF"/>
                </a:solidFill>
              </a:rPr>
              <a:t> do </a:t>
            </a:r>
            <a:r>
              <a:rPr b="1" lang="pt-BR" sz="3000">
                <a:solidFill>
                  <a:srgbClr val="FFFFFF"/>
                </a:solidFill>
              </a:rPr>
              <a:t>protótipo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2437500" y="703038"/>
            <a:ext cx="4453500" cy="538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FFFFFF"/>
                </a:solidFill>
              </a:rPr>
              <a:t>primeiras telas - </a:t>
            </a:r>
            <a:r>
              <a:rPr b="1" lang="pt-BR" sz="1900">
                <a:solidFill>
                  <a:srgbClr val="FFFFFF"/>
                </a:solidFill>
              </a:rPr>
              <a:t>criação</a:t>
            </a:r>
            <a:r>
              <a:rPr b="1" lang="pt-BR" sz="1900">
                <a:solidFill>
                  <a:srgbClr val="FFFFFF"/>
                </a:solidFill>
              </a:rPr>
              <a:t> conjunta</a:t>
            </a:r>
            <a:endParaRPr b="1"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3595" l="19049" r="17410" t="0"/>
          <a:stretch/>
        </p:blipFill>
        <p:spPr>
          <a:xfrm>
            <a:off x="1651000" y="152400"/>
            <a:ext cx="272557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675" y="152400"/>
            <a:ext cx="24638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3269" t="1903"/>
          <a:stretch/>
        </p:blipFill>
        <p:spPr>
          <a:xfrm>
            <a:off x="282925" y="798737"/>
            <a:ext cx="2076500" cy="41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1114" l="2561" r="2561" t="1114"/>
          <a:stretch/>
        </p:blipFill>
        <p:spPr>
          <a:xfrm>
            <a:off x="2514025" y="778900"/>
            <a:ext cx="2146625" cy="42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5123" r="0" t="941"/>
          <a:stretch/>
        </p:blipFill>
        <p:spPr>
          <a:xfrm>
            <a:off x="4815250" y="798725"/>
            <a:ext cx="2146625" cy="419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20510" r="18699" t="1903"/>
          <a:stretch/>
        </p:blipFill>
        <p:spPr>
          <a:xfrm>
            <a:off x="7116475" y="863325"/>
            <a:ext cx="1857374" cy="40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738" y="542800"/>
            <a:ext cx="6438525" cy="4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75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